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98A02-A2C8-4785-94D1-301D12F3A2FB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BDB81-443E-42CC-9367-DE0FA4D76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BDB81-443E-42CC-9367-DE0FA4D768F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90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BDB81-443E-42CC-9367-DE0FA4D768F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5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14944-AEFA-4071-87A7-E7F0B967D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54E728-AAE4-43AB-8AD7-A464E3785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8E1557-3A54-49EC-8A3E-7762F10A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9CEAFB-9469-49B4-8E95-54A8AE6A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03B134-0D8F-4DE6-8488-FF6D4B94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DDC91-94F6-4701-AC9E-8BA45269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6074F2-7B15-4D85-BEFC-574CA590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C488E-2C7B-4A60-8CD6-08CC9329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B83CD-3081-4EEC-A2DB-871DBDBB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99E0D-4A85-4730-BCED-BABB77CF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49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1FDB4-2E39-43D8-AB39-446E8018A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3CFE94-E914-42FA-850D-BDE83DB3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B24533-3E2C-4B6A-B81A-EFC6689D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6DC82-FF86-44A8-9EE6-B8929C83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53B119-48BF-46F4-8CC5-E6DD796B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88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3468E-B2FB-470A-AF8C-A43E46A9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D2E0BE-A67A-458C-97E5-56B18E38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4A6CB7-324E-4C2E-93EC-96D40DE2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32061A-1E6C-4588-8DE7-CC3CD1D2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B572AA-6BCF-418A-A33B-462A088B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24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2665F-C9A8-4E96-A3C2-F69683F4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69C5EA-5766-48CF-B5DD-43787F1BC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4FD95-B53F-4008-BF59-2B468E1C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0A4BC2-6EB0-4272-8017-8EB4D744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04C197-8D60-4D9D-99D1-D48CC3FD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9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86D75-C712-4C3A-823E-1C6FAB2F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F47FEA-F89A-4989-BA0A-8E820DDE6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478DAAB-50E8-4002-A075-9F8247281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3EE5E2-0EDC-4415-8E06-1A96B5AD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7B1538-21FD-4DF6-A32A-D6D2807E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296914-586D-44B1-A609-FE5E9668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9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3E4D6-9E19-4BE4-A813-C50D0FB7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C53535-C53A-4545-B21B-A6B24D352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AF4D28F-96CF-473D-BE8B-B650B60D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F797C2A-BD53-4855-8A79-B483D216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65DF930-D09D-4DBA-9471-C79479B15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CA1731-F7A0-458D-B881-B6AA297C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8D5A8F-FF5A-4E33-8DA4-26F73FB6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5E519DC-2027-489D-8A49-036E7433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1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18126-6AEF-41DB-9D86-327625D3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56E9F3-0410-42D2-B2DE-E80FA38A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38ED38-2F35-4AC6-8223-90BF76C0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4B7B7D-8E14-431D-BBB7-D38B2BB6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3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096743-19D2-46A7-87EE-A3CEC808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03C952-94D5-431D-8CF3-DC9D29D1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2AB50F-26E6-4B49-8653-1E51C7E4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09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F38A1-39E6-4072-A30A-4AFD9EB8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356EE4-8CAB-4A5E-9090-F0B932A2D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473A60-F5FF-4E9A-9125-A37214946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700601-77B6-4040-B60F-712331E0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841EE4-B808-44C5-8126-52A35930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E2BD69-B20C-463E-AEAF-B2403112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6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AF87D-CCC8-4D88-A838-5F5A43D5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163181-62FA-4874-BF25-0B3EF2899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0C96698-0399-42AF-87E0-17465B3AB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532F70-8440-40EB-8E52-E25D8DEF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62DD5C-EE1F-4E62-B8F7-646F309F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4B49B7-9AC3-4DF3-83F9-A14FF3FE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7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6E42FA-970E-4B6C-9EF4-A03F0147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551AF7-27A3-4CE8-BC51-32EE7FBC6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200B9A-26F4-4CED-ABB5-861A0BEAD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2ABB-C1CF-4A0F-AC0C-434A2691A88C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A2431D-6D85-43B0-97D6-42670077B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94C31-A573-498A-964C-7F0322554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82B6-66CF-4654-B9B6-E312B8BD4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50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DF379-D8E7-47C2-9095-FD24099C2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EA9064-D190-4C5E-A32D-AB1A67D7B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1241A5-BCB1-4058-BB67-7F494BE22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3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Možné problémy/dotazy v této agendě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9C22F3-C680-47C0-9DF4-BBB4F4F0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kluby, které nežádají o státní dotace (hlavně Můj Klub) nemají účet a přístup do Rejstříku         nemohou potvrzovat sdružení ve svazu         </a:t>
            </a:r>
            <a:br>
              <a:rPr lang="cs-CZ" dirty="0"/>
            </a:br>
            <a:r>
              <a:rPr lang="cs-CZ" dirty="0"/>
              <a:t>to si svazy často neuvědomují </a:t>
            </a:r>
          </a:p>
          <a:p>
            <a:r>
              <a:rPr lang="cs-CZ" dirty="0"/>
              <a:t>existují případy tzv. „mimo systém“, kdy se Rejstřík nechová, jak by měl</a:t>
            </a:r>
          </a:p>
        </p:txBody>
      </p:sp>
      <p:sp>
        <p:nvSpPr>
          <p:cNvPr id="9" name="Šipka: doprava se zářezem 8">
            <a:extLst>
              <a:ext uri="{FF2B5EF4-FFF2-40B4-BE49-F238E27FC236}">
                <a16:creationId xmlns:a16="http://schemas.microsoft.com/office/drawing/2014/main" id="{DC68ADDC-3C3F-493D-BCA2-3D832E7E6293}"/>
              </a:ext>
            </a:extLst>
          </p:cNvPr>
          <p:cNvSpPr/>
          <p:nvPr/>
        </p:nvSpPr>
        <p:spPr>
          <a:xfrm>
            <a:off x="4057650" y="2305049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se zářezem 9">
            <a:extLst>
              <a:ext uri="{FF2B5EF4-FFF2-40B4-BE49-F238E27FC236}">
                <a16:creationId xmlns:a16="http://schemas.microsoft.com/office/drawing/2014/main" id="{B1EEEF38-84BC-4B01-BF66-92A8B6214F26}"/>
              </a:ext>
            </a:extLst>
          </p:cNvPr>
          <p:cNvSpPr/>
          <p:nvPr/>
        </p:nvSpPr>
        <p:spPr>
          <a:xfrm>
            <a:off x="10448925" y="2314573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7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čem se bavíme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D6B9420-9CBA-4463-9A3D-F0C11ECC9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25" y="1419225"/>
            <a:ext cx="11368979" cy="5105362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82B0BD66-FD60-4B1F-BD1B-0C38930B327D}"/>
              </a:ext>
            </a:extLst>
          </p:cNvPr>
          <p:cNvSpPr/>
          <p:nvPr/>
        </p:nvSpPr>
        <p:spPr>
          <a:xfrm>
            <a:off x="371475" y="4295775"/>
            <a:ext cx="942975" cy="3905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2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Proč se o tom bavíme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9C22F3-C680-47C0-9DF4-BBB4F4F0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NSA vyzvala svazy, aby zajistily u svých členských klubů dokončení tzv. sdružení se zastřešující organizací v Rejstříku sportu NSA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Údajně se také jedná o podmínku pro obdržení dotace z výzvy Můj Klub 2024, kde kluby žádají na soutěžící sportovce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Svazy tak vyzývají kluby ke kontrole tohoto stavu sdružení, případně k jeho dokončení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Kluby jsou však často informací zmatené a nevědí, o co se jedná a obrací se tak na územní pracoviště ČUS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8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767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to funguje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FD4CDAA1-2CF6-4918-B312-CEF4E0B42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186061"/>
            <a:ext cx="9944100" cy="5593557"/>
          </a:xfrm>
        </p:spPr>
      </p:pic>
    </p:spTree>
    <p:extLst>
      <p:ext uri="{BB962C8B-B14F-4D97-AF65-F5344CB8AC3E}">
        <p14:creationId xmlns:p14="http://schemas.microsoft.com/office/powerpoint/2010/main" val="278399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to funguje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9C22F3-C680-47C0-9DF4-BBB4F4F0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Existují čtyři možné stavy pro kluby: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 sekci zastřešující organizace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tzv. prázdno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ani klub a ani svaz neprovedly zápis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stav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nepotvrzeno členskou organizací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svaz provedl zápis, ale klub zápis neprovedl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stav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nepotvrzeno zastřešující organizací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klub provedl zápis, ale svaz zápis neprovedl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stav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dokončené sdružení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klub i svaz provedly zápis</a:t>
            </a:r>
          </a:p>
          <a:p>
            <a:endParaRPr lang="cs-CZ" dirty="0"/>
          </a:p>
        </p:txBody>
      </p:sp>
      <p:sp>
        <p:nvSpPr>
          <p:cNvPr id="3" name="Veselý obličej 2">
            <a:extLst>
              <a:ext uri="{FF2B5EF4-FFF2-40B4-BE49-F238E27FC236}">
                <a16:creationId xmlns:a16="http://schemas.microsoft.com/office/drawing/2014/main" id="{3D5EBE9F-B678-42EC-A06F-6FCA333B08A5}"/>
              </a:ext>
            </a:extLst>
          </p:cNvPr>
          <p:cNvSpPr/>
          <p:nvPr/>
        </p:nvSpPr>
        <p:spPr>
          <a:xfrm>
            <a:off x="9334500" y="4406276"/>
            <a:ext cx="952500" cy="43815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108A8-5BD8-444A-9787-3DB469887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62550"/>
            <a:ext cx="12087225" cy="123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8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Pokud je stav nepotvrzeno členskou organizací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2C81AFA-341E-4802-A479-4910B47E5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4687"/>
            <a:ext cx="12192000" cy="412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5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826A93A-8217-4D42-8AA5-3C65DF7B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133"/>
            <a:ext cx="12192000" cy="601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9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243FA54-1527-4E1F-840F-BC4657D5C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945"/>
            <a:ext cx="12192000" cy="5806109"/>
          </a:xfrm>
          <a:prstGeom prst="rect">
            <a:avLst/>
          </a:prstGeom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8D07A5E3-6B87-4F81-A39F-BCC33092060C}"/>
              </a:ext>
            </a:extLst>
          </p:cNvPr>
          <p:cNvSpPr/>
          <p:nvPr/>
        </p:nvSpPr>
        <p:spPr>
          <a:xfrm>
            <a:off x="2362200" y="1552575"/>
            <a:ext cx="2057400" cy="571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6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1FC62-BB32-4DD1-8EDD-B918B31B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Možné problémy/dotazy v této agendě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9C22F3-C680-47C0-9DF4-BBB4F4F0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Svazy/ČUS mají možnost také nahrávat členské organizace pomocí funkce import přes </a:t>
            </a:r>
            <a:r>
              <a:rPr lang="cs-CZ" dirty="0" err="1"/>
              <a:t>csv</a:t>
            </a:r>
            <a:r>
              <a:rPr lang="cs-CZ" dirty="0"/>
              <a:t>. soubor            nefunguje správně a u některých klubů je stále stav nepotvrzeno zastřešující organizací          NSA o problému ví a snad brzy sjedná nápravu</a:t>
            </a:r>
          </a:p>
          <a:p>
            <a:r>
              <a:rPr lang="cs-CZ" dirty="0"/>
              <a:t>Některé kluby uvádějí do zastřešujících organizací OS ČUS          </a:t>
            </a:r>
            <a:br>
              <a:rPr lang="cs-CZ" dirty="0"/>
            </a:br>
            <a:r>
              <a:rPr lang="cs-CZ" dirty="0"/>
              <a:t>většina OS ČUS nemají založený „účet“ v Rejstříku a nemohou tak potvrzovat toto sdružení         říci klubům ať zapisují pouze ČUS </a:t>
            </a:r>
          </a:p>
          <a:p>
            <a:endParaRPr lang="cs-CZ" dirty="0"/>
          </a:p>
        </p:txBody>
      </p:sp>
      <p:sp>
        <p:nvSpPr>
          <p:cNvPr id="3" name="Šipka: doprava se zářezem 2">
            <a:extLst>
              <a:ext uri="{FF2B5EF4-FFF2-40B4-BE49-F238E27FC236}">
                <a16:creationId xmlns:a16="http://schemas.microsoft.com/office/drawing/2014/main" id="{55F8AED5-C58A-4F20-A561-FFF0935E833C}"/>
              </a:ext>
            </a:extLst>
          </p:cNvPr>
          <p:cNvSpPr/>
          <p:nvPr/>
        </p:nvSpPr>
        <p:spPr>
          <a:xfrm>
            <a:off x="5772150" y="2333624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se zářezem 5">
            <a:extLst>
              <a:ext uri="{FF2B5EF4-FFF2-40B4-BE49-F238E27FC236}">
                <a16:creationId xmlns:a16="http://schemas.microsoft.com/office/drawing/2014/main" id="{85365FC2-D00F-47D2-8DD1-15B3C177DE76}"/>
              </a:ext>
            </a:extLst>
          </p:cNvPr>
          <p:cNvSpPr/>
          <p:nvPr/>
        </p:nvSpPr>
        <p:spPr>
          <a:xfrm>
            <a:off x="8943975" y="2676523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se zářezem 6">
            <a:extLst>
              <a:ext uri="{FF2B5EF4-FFF2-40B4-BE49-F238E27FC236}">
                <a16:creationId xmlns:a16="http://schemas.microsoft.com/office/drawing/2014/main" id="{E682217C-B714-4225-AC09-3B9526DD8DCF}"/>
              </a:ext>
            </a:extLst>
          </p:cNvPr>
          <p:cNvSpPr/>
          <p:nvPr/>
        </p:nvSpPr>
        <p:spPr>
          <a:xfrm>
            <a:off x="9515475" y="3571874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se zářezem 7">
            <a:extLst>
              <a:ext uri="{FF2B5EF4-FFF2-40B4-BE49-F238E27FC236}">
                <a16:creationId xmlns:a16="http://schemas.microsoft.com/office/drawing/2014/main" id="{81DC7FA4-31F3-4F23-8C8F-7A20BC7310A8}"/>
              </a:ext>
            </a:extLst>
          </p:cNvPr>
          <p:cNvSpPr/>
          <p:nvPr/>
        </p:nvSpPr>
        <p:spPr>
          <a:xfrm>
            <a:off x="4752975" y="4362449"/>
            <a:ext cx="571500" cy="295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919597-0C90-4BEA-9530-9C537A639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4788445"/>
            <a:ext cx="12192000" cy="241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12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287</Words>
  <Application>Microsoft Office PowerPoint</Application>
  <PresentationFormat>Širokoúhlá obrazovka</PresentationFormat>
  <Paragraphs>22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Motiv Office</vt:lpstr>
      <vt:lpstr>Prezentace aplikace PowerPoint</vt:lpstr>
      <vt:lpstr>O čem se bavíme</vt:lpstr>
      <vt:lpstr>Proč se o tom bavíme</vt:lpstr>
      <vt:lpstr>Jak to funguje</vt:lpstr>
      <vt:lpstr>Jak to funguje</vt:lpstr>
      <vt:lpstr>Pokud je stav nepotvrzeno členskou organizací</vt:lpstr>
      <vt:lpstr>Prezentace aplikace PowerPoint</vt:lpstr>
      <vt:lpstr>Prezentace aplikace PowerPoint</vt:lpstr>
      <vt:lpstr>Možné problémy/dotazy v této agendě</vt:lpstr>
      <vt:lpstr>Možné problémy/dotazy v této agendě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Mauer</dc:creator>
  <cp:lastModifiedBy>Vitezslav Holub</cp:lastModifiedBy>
  <cp:revision>16</cp:revision>
  <dcterms:created xsi:type="dcterms:W3CDTF">2024-03-28T11:53:52Z</dcterms:created>
  <dcterms:modified xsi:type="dcterms:W3CDTF">2024-04-02T04:37:22Z</dcterms:modified>
</cp:coreProperties>
</file>